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4D62-6C46-4D25-A53E-23B7005D53CA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F75-C117-44CC-9CEF-A48687AA8B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3622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4D62-6C46-4D25-A53E-23B7005D53CA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F75-C117-44CC-9CEF-A48687AA8B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2251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4D62-6C46-4D25-A53E-23B7005D53CA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F75-C117-44CC-9CEF-A48687AA8B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089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4D62-6C46-4D25-A53E-23B7005D53CA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F75-C117-44CC-9CEF-A48687AA8B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2345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4D62-6C46-4D25-A53E-23B7005D53CA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F75-C117-44CC-9CEF-A48687AA8B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1286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4D62-6C46-4D25-A53E-23B7005D53CA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F75-C117-44CC-9CEF-A48687AA8B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9023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4D62-6C46-4D25-A53E-23B7005D53CA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F75-C117-44CC-9CEF-A48687AA8B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896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4D62-6C46-4D25-A53E-23B7005D53CA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F75-C117-44CC-9CEF-A48687AA8B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9755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4D62-6C46-4D25-A53E-23B7005D53CA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F75-C117-44CC-9CEF-A48687AA8B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3368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4D62-6C46-4D25-A53E-23B7005D53CA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F75-C117-44CC-9CEF-A48687AA8B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8698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4D62-6C46-4D25-A53E-23B7005D53CA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BF75-C117-44CC-9CEF-A48687AA8B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212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4D62-6C46-4D25-A53E-23B7005D53CA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BF75-C117-44CC-9CEF-A48687AA8B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6590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47664" y="116632"/>
            <a:ext cx="5974432" cy="938534"/>
          </a:xfrm>
        </p:spPr>
        <p:txBody>
          <a:bodyPr>
            <a:normAutofit fontScale="90000"/>
          </a:bodyPr>
          <a:lstStyle/>
          <a:p>
            <a:r>
              <a:rPr lang="nb-NO" dirty="0" smtClean="0">
                <a:latin typeface="Baskerville Old Face" panose="02020602080505020303" pitchFamily="18" charset="0"/>
              </a:rPr>
              <a:t>+WARBAND ROSTER+</a:t>
            </a:r>
            <a:endParaRPr lang="nb-NO" dirty="0">
              <a:latin typeface="Baskerville Old Face" panose="02020602080505020303" pitchFamily="18" charset="0"/>
            </a:endParaRP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18294"/>
              </p:ext>
            </p:extLst>
          </p:nvPr>
        </p:nvGraphicFramePr>
        <p:xfrm>
          <a:off x="251520" y="908720"/>
          <a:ext cx="6096000" cy="1483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Baskerville Old Face" panose="02020602080505020303" pitchFamily="18" charset="0"/>
                        </a:rPr>
                        <a:t>WARBAND</a:t>
                      </a:r>
                      <a:r>
                        <a:rPr lang="nb-NO" baseline="0" dirty="0" smtClean="0">
                          <a:latin typeface="Baskerville Old Face" panose="02020602080505020303" pitchFamily="18" charset="0"/>
                        </a:rPr>
                        <a:t> NAME</a:t>
                      </a:r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Baskerville Old Face" panose="02020602080505020303" pitchFamily="18" charset="0"/>
                        </a:rPr>
                        <a:t>PATRON</a:t>
                      </a:r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Baskerville Old Face" panose="02020602080505020303" pitchFamily="18" charset="0"/>
                        </a:rPr>
                        <a:t>POINTS</a:t>
                      </a:r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Baskerville Old Face" panose="02020602080505020303" pitchFamily="18" charset="0"/>
                        </a:rPr>
                        <a:t>STARTING</a:t>
                      </a:r>
                      <a:r>
                        <a:rPr lang="nb-NO" baseline="0" dirty="0" smtClean="0">
                          <a:latin typeface="Baskerville Old Face" panose="02020602080505020303" pitchFamily="18" charset="0"/>
                        </a:rPr>
                        <a:t> WOUNDS</a:t>
                      </a:r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407371"/>
              </p:ext>
            </p:extLst>
          </p:nvPr>
        </p:nvGraphicFramePr>
        <p:xfrm>
          <a:off x="251520" y="2564904"/>
          <a:ext cx="6096000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48000"/>
                <a:gridCol w="30480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nb-NO" dirty="0" smtClean="0">
                          <a:latin typeface="Baskerville Old Face" panose="02020602080505020303" pitchFamily="18" charset="0"/>
                        </a:rPr>
                        <a:t>CHAMPION</a:t>
                      </a:r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Baskerville Old Face" panose="02020602080505020303" pitchFamily="18" charset="0"/>
                        </a:rPr>
                        <a:t>NAME</a:t>
                      </a:r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>
                          <a:latin typeface="Baskerville Old Face" panose="02020602080505020303" pitchFamily="18" charset="0"/>
                        </a:rPr>
                        <a:t>WARLORD</a:t>
                      </a:r>
                      <a:r>
                        <a:rPr lang="nb-NO" baseline="0" dirty="0" smtClean="0">
                          <a:latin typeface="Baskerville Old Face" panose="02020602080505020303" pitchFamily="18" charset="0"/>
                        </a:rPr>
                        <a:t> </a:t>
                      </a:r>
                      <a:r>
                        <a:rPr lang="nb-NO" baseline="0" dirty="0" err="1" smtClean="0">
                          <a:latin typeface="Baskerville Old Face" panose="02020602080505020303" pitchFamily="18" charset="0"/>
                        </a:rPr>
                        <a:t>TRAITs</a:t>
                      </a:r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el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439439"/>
              </p:ext>
            </p:extLst>
          </p:nvPr>
        </p:nvGraphicFramePr>
        <p:xfrm>
          <a:off x="251520" y="3785448"/>
          <a:ext cx="6096000" cy="2595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>
                          <a:latin typeface="Baskerville Old Face" panose="02020602080505020303" pitchFamily="18" charset="0"/>
                        </a:rPr>
                        <a:t>PATRON</a:t>
                      </a:r>
                      <a:r>
                        <a:rPr lang="nb-NO" baseline="0" dirty="0" smtClean="0">
                          <a:latin typeface="Baskerville Old Face" panose="02020602080505020303" pitchFamily="18" charset="0"/>
                        </a:rPr>
                        <a:t> REWARDS</a:t>
                      </a:r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b-NO" dirty="0" smtClean="0">
                          <a:latin typeface="Baskerville Old Face" panose="02020602080505020303" pitchFamily="18" charset="0"/>
                        </a:rPr>
                        <a:t>1)</a:t>
                      </a:r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b-NO" dirty="0" smtClean="0">
                          <a:latin typeface="Baskerville Old Face" panose="02020602080505020303" pitchFamily="18" charset="0"/>
                        </a:rPr>
                        <a:t>2)</a:t>
                      </a:r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b-NO" dirty="0" smtClean="0">
                          <a:latin typeface="Baskerville Old Face" panose="02020602080505020303" pitchFamily="18" charset="0"/>
                        </a:rPr>
                        <a:t>3)</a:t>
                      </a:r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b-NO" dirty="0" smtClean="0">
                          <a:latin typeface="Baskerville Old Face" panose="02020602080505020303" pitchFamily="18" charset="0"/>
                        </a:rPr>
                        <a:t>4)</a:t>
                      </a:r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b-NO" dirty="0" smtClean="0">
                          <a:latin typeface="Baskerville Old Face" panose="02020602080505020303" pitchFamily="18" charset="0"/>
                        </a:rPr>
                        <a:t>5)</a:t>
                      </a:r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b-NO" dirty="0" smtClean="0">
                          <a:latin typeface="Baskerville Old Face" panose="02020602080505020303" pitchFamily="18" charset="0"/>
                        </a:rPr>
                        <a:t>6)</a:t>
                      </a:r>
                      <a:endParaRPr lang="nb-NO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981622"/>
              </p:ext>
            </p:extLst>
          </p:nvPr>
        </p:nvGraphicFramePr>
        <p:xfrm>
          <a:off x="6516216" y="836712"/>
          <a:ext cx="2495600" cy="352823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95600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latin typeface="Baskerville Old Face" panose="02020602080505020303" pitchFamily="18" charset="0"/>
                        </a:rPr>
                        <a:t>WARBAND UNIVERSAL</a:t>
                      </a:r>
                      <a:r>
                        <a:rPr lang="nb-NO" sz="1500" baseline="0" dirty="0" smtClean="0">
                          <a:latin typeface="Baskerville Old Face" panose="02020602080505020303" pitchFamily="18" charset="0"/>
                        </a:rPr>
                        <a:t> RULES</a:t>
                      </a:r>
                      <a:endParaRPr lang="nb-NO" sz="15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  <a:tr h="2952174">
                <a:tc>
                  <a:txBody>
                    <a:bodyPr/>
                    <a:lstStyle/>
                    <a:p>
                      <a:endParaRPr lang="nb-NO" sz="1500" i="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766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e 16"/>
          <p:cNvGrpSpPr/>
          <p:nvPr/>
        </p:nvGrpSpPr>
        <p:grpSpPr>
          <a:xfrm>
            <a:off x="2411760" y="404664"/>
            <a:ext cx="2141269" cy="2127980"/>
            <a:chOff x="2142699" y="3549489"/>
            <a:chExt cx="2141269" cy="2127980"/>
          </a:xfrm>
        </p:grpSpPr>
        <p:pic>
          <p:nvPicPr>
            <p:cNvPr id="18" name="Bilde 17"/>
            <p:cNvPicPr>
              <a:picLocks noChangeAspect="1"/>
            </p:cNvPicPr>
            <p:nvPr/>
          </p:nvPicPr>
          <p:blipFill rotWithShape="1">
            <a:blip r:embed="rId2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50" t="9848" r="24894" b="13000"/>
            <a:stretch/>
          </p:blipFill>
          <p:spPr>
            <a:xfrm>
              <a:off x="2142699" y="3549489"/>
              <a:ext cx="2141269" cy="2127980"/>
            </a:xfrm>
            <a:prstGeom prst="rect">
              <a:avLst/>
            </a:prstGeom>
          </p:spPr>
        </p:pic>
        <p:sp>
          <p:nvSpPr>
            <p:cNvPr id="19" name="TekstSylinder 18"/>
            <p:cNvSpPr txBox="1"/>
            <p:nvPr/>
          </p:nvSpPr>
          <p:spPr>
            <a:xfrm rot="19754815">
              <a:off x="2572182" y="3861048"/>
              <a:ext cx="72008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050" b="1" dirty="0" smtClean="0">
                  <a:latin typeface="Baskerville Old Face" panose="02020602080505020303" pitchFamily="18" charset="0"/>
                </a:rPr>
                <a:t>MOVE</a:t>
              </a:r>
            </a:p>
            <a:p>
              <a:pPr algn="ctr"/>
              <a:r>
                <a:rPr lang="nb-NO" sz="1050" b="1" dirty="0">
                  <a:latin typeface="Baskerville Old Face" panose="02020602080505020303" pitchFamily="18" charset="0"/>
                </a:rPr>
                <a:t>X</a:t>
              </a:r>
              <a:r>
                <a:rPr lang="nb-NO" sz="1050" b="1" dirty="0" smtClean="0">
                  <a:latin typeface="Baskerville Old Face" panose="02020602080505020303" pitchFamily="18" charset="0"/>
                </a:rPr>
                <a:t>»</a:t>
              </a:r>
              <a:endParaRPr lang="nb-NO" sz="1050" b="1" dirty="0">
                <a:latin typeface="Baskerville Old Face" panose="02020602080505020303" pitchFamily="18" charset="0"/>
              </a:endParaRPr>
            </a:p>
          </p:txBody>
        </p:sp>
        <p:sp>
          <p:nvSpPr>
            <p:cNvPr id="20" name="TekstSylinder 19"/>
            <p:cNvSpPr txBox="1"/>
            <p:nvPr/>
          </p:nvSpPr>
          <p:spPr>
            <a:xfrm rot="18208430">
              <a:off x="3403310" y="4628935"/>
              <a:ext cx="72008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050" b="1" dirty="0">
                  <a:latin typeface="Baskerville Old Face" panose="02020602080505020303" pitchFamily="18" charset="0"/>
                </a:rPr>
                <a:t>X</a:t>
              </a:r>
              <a:endParaRPr lang="nb-NO" sz="1050" b="1" dirty="0" smtClean="0">
                <a:latin typeface="Baskerville Old Face" panose="02020602080505020303" pitchFamily="18" charset="0"/>
              </a:endParaRPr>
            </a:p>
            <a:p>
              <a:pPr algn="ctr"/>
              <a:r>
                <a:rPr lang="nb-NO" sz="1050" b="1" dirty="0" smtClean="0">
                  <a:latin typeface="Baskerville Old Face" panose="02020602080505020303" pitchFamily="18" charset="0"/>
                </a:rPr>
                <a:t>LD</a:t>
              </a:r>
            </a:p>
          </p:txBody>
        </p:sp>
        <p:sp>
          <p:nvSpPr>
            <p:cNvPr id="21" name="TekstSylinder 20"/>
            <p:cNvSpPr txBox="1"/>
            <p:nvPr/>
          </p:nvSpPr>
          <p:spPr>
            <a:xfrm rot="2483527">
              <a:off x="3300435" y="3979463"/>
              <a:ext cx="72008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050" b="1" dirty="0" smtClean="0">
                  <a:latin typeface="Baskerville Old Face" panose="02020602080505020303" pitchFamily="18" charset="0"/>
                </a:rPr>
                <a:t>SAVE</a:t>
              </a:r>
            </a:p>
            <a:p>
              <a:pPr algn="ctr"/>
              <a:r>
                <a:rPr lang="nb-NO" sz="1050" b="1" dirty="0" err="1">
                  <a:latin typeface="Baskerville Old Face" panose="02020602080505020303" pitchFamily="18" charset="0"/>
                </a:rPr>
                <a:t>X</a:t>
              </a:r>
              <a:endParaRPr lang="nb-NO" sz="1050" b="1" dirty="0">
                <a:latin typeface="Baskerville Old Face" panose="02020602080505020303" pitchFamily="18" charset="0"/>
              </a:endParaRPr>
            </a:p>
          </p:txBody>
        </p:sp>
        <p:sp>
          <p:nvSpPr>
            <p:cNvPr id="22" name="TekstSylinder 21"/>
            <p:cNvSpPr txBox="1"/>
            <p:nvPr/>
          </p:nvSpPr>
          <p:spPr>
            <a:xfrm rot="3753149">
              <a:off x="2075190" y="4542278"/>
              <a:ext cx="86409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050" b="1" dirty="0" smtClean="0">
                  <a:latin typeface="Baskerville Old Face" panose="02020602080505020303" pitchFamily="18" charset="0"/>
                </a:rPr>
                <a:t>WOUNDS</a:t>
              </a:r>
            </a:p>
            <a:p>
              <a:pPr algn="ctr"/>
              <a:r>
                <a:rPr lang="nb-NO" sz="1050" b="1" dirty="0">
                  <a:latin typeface="Baskerville Old Face" panose="02020602080505020303" pitchFamily="18" charset="0"/>
                </a:rPr>
                <a:t>X</a:t>
              </a:r>
              <a:endParaRPr lang="nb-NO" sz="1050" b="1" dirty="0">
                <a:latin typeface="Baskerville Old Face" panose="02020602080505020303" pitchFamily="18" charset="0"/>
              </a:endParaRPr>
            </a:p>
          </p:txBody>
        </p:sp>
        <p:sp>
          <p:nvSpPr>
            <p:cNvPr id="23" name="TekstSylinder 22"/>
            <p:cNvSpPr txBox="1"/>
            <p:nvPr/>
          </p:nvSpPr>
          <p:spPr>
            <a:xfrm rot="708484">
              <a:off x="2645877" y="5065817"/>
              <a:ext cx="93610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050" b="1" dirty="0" err="1">
                  <a:latin typeface="Baskerville Old Face" panose="02020602080505020303" pitchFamily="18" charset="0"/>
                </a:rPr>
                <a:t>X</a:t>
              </a:r>
              <a:endParaRPr lang="nb-NO" sz="1050" b="1" dirty="0" smtClean="0">
                <a:latin typeface="Baskerville Old Face" panose="02020602080505020303" pitchFamily="18" charset="0"/>
              </a:endParaRPr>
            </a:p>
            <a:p>
              <a:pPr algn="ctr"/>
              <a:r>
                <a:rPr lang="nb-NO" sz="1050" b="1" dirty="0" smtClean="0">
                  <a:latin typeface="Baskerville Old Face" panose="02020602080505020303" pitchFamily="18" charset="0"/>
                </a:rPr>
                <a:t>SAGACITY</a:t>
              </a:r>
            </a:p>
          </p:txBody>
        </p:sp>
      </p:grpSp>
      <p:pic>
        <p:nvPicPr>
          <p:cNvPr id="3" name="Bild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00" y="476672"/>
            <a:ext cx="2339522" cy="3509283"/>
          </a:xfrm>
          <a:prstGeom prst="rect">
            <a:avLst/>
          </a:prstGeom>
        </p:spPr>
      </p:pic>
      <p:graphicFrame>
        <p:nvGraphicFramePr>
          <p:cNvPr id="12" name="Tabell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241081"/>
              </p:ext>
            </p:extLst>
          </p:nvPr>
        </p:nvGraphicFramePr>
        <p:xfrm>
          <a:off x="4644009" y="548680"/>
          <a:ext cx="4392489" cy="17602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64097"/>
                <a:gridCol w="576064"/>
                <a:gridCol w="720080"/>
                <a:gridCol w="360040"/>
                <a:gridCol w="648072"/>
                <a:gridCol w="504056"/>
                <a:gridCol w="720080"/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nb-NO" sz="1000" dirty="0" smtClean="0">
                          <a:latin typeface="+mn-lt"/>
                        </a:rPr>
                        <a:t>WEAPONS</a:t>
                      </a:r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dirty="0" smtClean="0">
                          <a:latin typeface="+mn-lt"/>
                        </a:rPr>
                        <a:t>RANGE</a:t>
                      </a:r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dirty="0" smtClean="0">
                          <a:latin typeface="+mn-lt"/>
                        </a:rPr>
                        <a:t>ATTACKS</a:t>
                      </a:r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dirty="0" smtClean="0">
                          <a:latin typeface="+mn-lt"/>
                        </a:rPr>
                        <a:t>TO HIT</a:t>
                      </a:r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dirty="0" smtClean="0">
                          <a:latin typeface="+mn-lt"/>
                        </a:rPr>
                        <a:t>TO WOUND</a:t>
                      </a:r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dirty="0" smtClean="0">
                          <a:latin typeface="+mn-lt"/>
                        </a:rPr>
                        <a:t>REND</a:t>
                      </a:r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dirty="0" smtClean="0">
                          <a:latin typeface="+mn-lt"/>
                        </a:rPr>
                        <a:t>DAMAGE</a:t>
                      </a:r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</a:tr>
              <a:tr h="537210">
                <a:tc>
                  <a:txBody>
                    <a:bodyPr/>
                    <a:lstStyle/>
                    <a:p>
                      <a:pPr algn="ctr"/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</a:tr>
              <a:tr h="537210">
                <a:tc>
                  <a:txBody>
                    <a:bodyPr/>
                    <a:lstStyle/>
                    <a:p>
                      <a:pPr algn="ctr"/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0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kstSylinder 13"/>
          <p:cNvSpPr txBox="1"/>
          <p:nvPr/>
        </p:nvSpPr>
        <p:spPr>
          <a:xfrm>
            <a:off x="4664200" y="2772217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 smtClean="0">
                <a:latin typeface="Baskerville Old Face" panose="02020602080505020303" pitchFamily="18" charset="0"/>
              </a:rPr>
              <a:t>Special </a:t>
            </a:r>
            <a:r>
              <a:rPr lang="nb-NO" sz="1600" b="1" dirty="0" err="1" smtClean="0">
                <a:latin typeface="Baskerville Old Face" panose="02020602080505020303" pitchFamily="18" charset="0"/>
              </a:rPr>
              <a:t>rules</a:t>
            </a:r>
            <a:r>
              <a:rPr lang="nb-NO" sz="1600" b="1" dirty="0" smtClean="0">
                <a:latin typeface="Baskerville Old Face" panose="02020602080505020303" pitchFamily="18" charset="0"/>
              </a:rPr>
              <a:t>; </a:t>
            </a:r>
          </a:p>
          <a:p>
            <a:endParaRPr lang="nb-NO" sz="1600" b="1" dirty="0" smtClean="0">
              <a:latin typeface="Baskerville Old Face" panose="02020602080505020303" pitchFamily="18" charset="0"/>
            </a:endParaRPr>
          </a:p>
        </p:txBody>
      </p:sp>
      <p:pic>
        <p:nvPicPr>
          <p:cNvPr id="15" name="Bilde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5076848"/>
            <a:ext cx="2683243" cy="1520504"/>
          </a:xfrm>
          <a:prstGeom prst="rect">
            <a:avLst/>
          </a:prstGeom>
        </p:spPr>
      </p:pic>
      <p:sp>
        <p:nvSpPr>
          <p:cNvPr id="13" name="TekstSylinder 12"/>
          <p:cNvSpPr txBox="1"/>
          <p:nvPr/>
        </p:nvSpPr>
        <p:spPr>
          <a:xfrm>
            <a:off x="137800" y="116632"/>
            <a:ext cx="2345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+</a:t>
            </a:r>
            <a:r>
              <a:rPr lang="nb-NO" b="1" dirty="0" smtClean="0">
                <a:latin typeface="Baskerville Old Face" panose="02020602080505020303" pitchFamily="18" charset="0"/>
              </a:rPr>
              <a:t>NAME</a:t>
            </a:r>
            <a:r>
              <a:rPr lang="nb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+</a:t>
            </a:r>
            <a:endParaRPr lang="nb-N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graphicFrame>
        <p:nvGraphicFramePr>
          <p:cNvPr id="16" name="Tabel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932457"/>
              </p:ext>
            </p:extLst>
          </p:nvPr>
        </p:nvGraphicFramePr>
        <p:xfrm>
          <a:off x="179512" y="4509118"/>
          <a:ext cx="5760640" cy="208823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40160"/>
                <a:gridCol w="1440160"/>
                <a:gridCol w="1440160"/>
                <a:gridCol w="1440160"/>
              </a:tblGrid>
              <a:tr h="348039">
                <a:tc gridSpan="4">
                  <a:txBody>
                    <a:bodyPr/>
                    <a:lstStyle/>
                    <a:p>
                      <a:pPr algn="ctr"/>
                      <a:r>
                        <a:rPr lang="nb-NO" sz="1600" dirty="0" smtClean="0">
                          <a:latin typeface="Baskerville Old Face" panose="02020602080505020303" pitchFamily="18" charset="0"/>
                        </a:rPr>
                        <a:t>MONSTER/VEHICLE</a:t>
                      </a:r>
                      <a:r>
                        <a:rPr lang="nb-NO" sz="1600" baseline="0" dirty="0" smtClean="0">
                          <a:latin typeface="Baskerville Old Face" panose="02020602080505020303" pitchFamily="18" charset="0"/>
                        </a:rPr>
                        <a:t> </a:t>
                      </a:r>
                      <a:r>
                        <a:rPr lang="nb-NO" sz="1600" dirty="0" smtClean="0">
                          <a:latin typeface="Baskerville Old Face" panose="02020602080505020303" pitchFamily="18" charset="0"/>
                        </a:rPr>
                        <a:t>DAMAGE </a:t>
                      </a:r>
                      <a:r>
                        <a:rPr lang="nb-NO" sz="1600" baseline="0" dirty="0" smtClean="0">
                          <a:latin typeface="Baskerville Old Face" panose="02020602080505020303" pitchFamily="18" charset="0"/>
                        </a:rPr>
                        <a:t> </a:t>
                      </a:r>
                      <a:r>
                        <a:rPr lang="nb-NO" sz="1600" dirty="0" smtClean="0">
                          <a:latin typeface="Baskerville Old Face" panose="02020602080505020303" pitchFamily="18" charset="0"/>
                        </a:rPr>
                        <a:t>TABLE</a:t>
                      </a:r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48039"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smtClean="0">
                          <a:solidFill>
                            <a:schemeClr val="bg1"/>
                          </a:solidFill>
                          <a:latin typeface="Baskerville Old Face" panose="02020602080505020303" pitchFamily="18" charset="0"/>
                        </a:rPr>
                        <a:t>WOUNDS</a:t>
                      </a:r>
                      <a:endParaRPr lang="nb-NO" sz="1600" dirty="0">
                        <a:solidFill>
                          <a:schemeClr val="bg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smtClean="0">
                          <a:solidFill>
                            <a:schemeClr val="bg1"/>
                          </a:solidFill>
                          <a:latin typeface="Baskerville Old Face" panose="02020602080505020303" pitchFamily="18" charset="0"/>
                        </a:rPr>
                        <a:t>MOVE</a:t>
                      </a:r>
                      <a:endParaRPr lang="nb-NO" sz="1600" dirty="0">
                        <a:solidFill>
                          <a:schemeClr val="bg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err="1" smtClean="0">
                          <a:solidFill>
                            <a:schemeClr val="bg1"/>
                          </a:solidFill>
                          <a:latin typeface="Baskerville Old Face" panose="02020602080505020303" pitchFamily="18" charset="0"/>
                        </a:rPr>
                        <a:t>Weapon</a:t>
                      </a:r>
                      <a:endParaRPr lang="nb-NO" sz="1600" dirty="0">
                        <a:solidFill>
                          <a:schemeClr val="bg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err="1" smtClean="0">
                          <a:solidFill>
                            <a:schemeClr val="bg1"/>
                          </a:solidFill>
                          <a:latin typeface="Baskerville Old Face" panose="02020602080505020303" pitchFamily="18" charset="0"/>
                        </a:rPr>
                        <a:t>Weapon</a:t>
                      </a:r>
                      <a:r>
                        <a:rPr lang="nb-NO" sz="1600" dirty="0" smtClean="0">
                          <a:solidFill>
                            <a:schemeClr val="bg1"/>
                          </a:solidFill>
                          <a:latin typeface="Baskerville Old Face" panose="02020602080505020303" pitchFamily="18" charset="0"/>
                        </a:rPr>
                        <a:t> </a:t>
                      </a:r>
                      <a:endParaRPr lang="nb-NO" sz="1600" dirty="0">
                        <a:solidFill>
                          <a:schemeClr val="bg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48039"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  <a:tr h="348039"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  <a:tr h="348039"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  <a:tr h="348039"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latin typeface="Baskerville Old Face" panose="020206020805050203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17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64</Words>
  <Application>Microsoft Office PowerPoint</Application>
  <PresentationFormat>Skjermfremvisning (4:3)</PresentationFormat>
  <Paragraphs>40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3" baseType="lpstr">
      <vt:lpstr>Office-tema</vt:lpstr>
      <vt:lpstr>+WARBAND ROSTER+</vt:lpstr>
      <vt:lpstr>PowerPoint-presentasjon</vt:lpstr>
    </vt:vector>
  </TitlesOfParts>
  <Company>Bardu Kommune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Keth Bjørnsen</dc:creator>
  <cp:lastModifiedBy>Keth Bjørnsen</cp:lastModifiedBy>
  <cp:revision>31</cp:revision>
  <dcterms:created xsi:type="dcterms:W3CDTF">2017-01-13T22:16:41Z</dcterms:created>
  <dcterms:modified xsi:type="dcterms:W3CDTF">2017-02-02T07:08:08Z</dcterms:modified>
</cp:coreProperties>
</file>